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3" r:id="rId4"/>
    <p:sldId id="265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63"/>
    <p:restoredTop sz="94671"/>
  </p:normalViewPr>
  <p:slideViewPr>
    <p:cSldViewPr snapToGrid="0" snapToObjects="1">
      <p:cViewPr varScale="1">
        <p:scale>
          <a:sx n="101" d="100"/>
          <a:sy n="101" d="100"/>
        </p:scale>
        <p:origin x="2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99DF5-C824-DF4A-96A4-AC3A49702A24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E7847-6EE9-0B49-8277-D988A479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0408EB-A469-924B-98D2-B14C6A5D6DE2}"/>
              </a:ext>
            </a:extLst>
          </p:cNvPr>
          <p:cNvGrpSpPr/>
          <p:nvPr/>
        </p:nvGrpSpPr>
        <p:grpSpPr>
          <a:xfrm>
            <a:off x="50180" y="1120696"/>
            <a:ext cx="356840" cy="4530185"/>
            <a:chOff x="50180" y="1120696"/>
            <a:chExt cx="356840" cy="4530185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BF853373-A575-534F-BD7A-AD056AC21F18}"/>
                </a:ext>
              </a:extLst>
            </p:cNvPr>
            <p:cNvSpPr/>
            <p:nvPr/>
          </p:nvSpPr>
          <p:spPr>
            <a:xfrm>
              <a:off x="100361" y="1120696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FFC2AC77-3FFD-DF4B-AB41-C861246A7709}"/>
                </a:ext>
              </a:extLst>
            </p:cNvPr>
            <p:cNvSpPr/>
            <p:nvPr/>
          </p:nvSpPr>
          <p:spPr>
            <a:xfrm>
              <a:off x="100360" y="2528538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A2D3E29-7C5E-D34B-A435-BD19FAEC4F09}"/>
                </a:ext>
              </a:extLst>
            </p:cNvPr>
            <p:cNvSpPr/>
            <p:nvPr/>
          </p:nvSpPr>
          <p:spPr>
            <a:xfrm>
              <a:off x="50181" y="3936380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17F9363-3E5C-4C4C-BE81-68BDC1A91388}"/>
                </a:ext>
              </a:extLst>
            </p:cNvPr>
            <p:cNvSpPr/>
            <p:nvPr/>
          </p:nvSpPr>
          <p:spPr>
            <a:xfrm>
              <a:off x="50180" y="5344222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C982C6D-6B69-0D40-9FE0-70178737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032" y="1120696"/>
            <a:ext cx="4080643" cy="3417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32616C-61BA-E14E-BFBC-53188AF93A4F}"/>
              </a:ext>
            </a:extLst>
          </p:cNvPr>
          <p:cNvSpPr txBox="1"/>
          <p:nvPr/>
        </p:nvSpPr>
        <p:spPr>
          <a:xfrm>
            <a:off x="7532323" y="3707621"/>
            <a:ext cx="4420152" cy="76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16BBD"/>
                </a:solidFill>
                <a:cs typeface="Al Bayan Plain" pitchFamily="2" charset="-78"/>
              </a:rPr>
              <a:t>History players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834C2F-8D86-7F49-8CA8-AFC30D288571}"/>
              </a:ext>
            </a:extLst>
          </p:cNvPr>
          <p:cNvCxnSpPr/>
          <p:nvPr/>
        </p:nvCxnSpPr>
        <p:spPr>
          <a:xfrm>
            <a:off x="7337294" y="4515398"/>
            <a:ext cx="4420152" cy="0"/>
          </a:xfrm>
          <a:prstGeom prst="line">
            <a:avLst/>
          </a:prstGeom>
          <a:ln w="92075">
            <a:solidFill>
              <a:srgbClr val="016B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D12217-7856-BC42-AA44-BC1FC66D0337}"/>
              </a:ext>
            </a:extLst>
          </p:cNvPr>
          <p:cNvSpPr txBox="1"/>
          <p:nvPr/>
        </p:nvSpPr>
        <p:spPr>
          <a:xfrm>
            <a:off x="7349711" y="5650881"/>
            <a:ext cx="460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INF551. Instructor:  </a:t>
            </a:r>
            <a:r>
              <a:rPr lang="en-US" dirty="0" err="1"/>
              <a:t>Wensheng</a:t>
            </a:r>
            <a:r>
              <a:rPr lang="en-US" dirty="0"/>
              <a:t> Wu             </a:t>
            </a:r>
          </a:p>
          <a:p>
            <a:r>
              <a:rPr lang="en-US" dirty="0"/>
              <a:t>   Group members:  Ruotian Jiang | </a:t>
            </a:r>
            <a:r>
              <a:rPr lang="en-US" dirty="0" err="1"/>
              <a:t>Yuqiu</a:t>
            </a:r>
            <a:r>
              <a:rPr lang="en-US" dirty="0"/>
              <a:t> He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6EC88E-81F1-9A44-B77E-1A8B0A3D261E}"/>
              </a:ext>
            </a:extLst>
          </p:cNvPr>
          <p:cNvGrpSpPr/>
          <p:nvPr/>
        </p:nvGrpSpPr>
        <p:grpSpPr>
          <a:xfrm>
            <a:off x="1008871" y="776896"/>
            <a:ext cx="6165795" cy="4967806"/>
            <a:chOff x="1008871" y="776896"/>
            <a:chExt cx="6165795" cy="49678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F71297-7E15-DF49-BAF9-B18B5BCEB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871" y="776896"/>
              <a:ext cx="6165795" cy="49678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D176DD-2B63-5741-9368-636421676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237" y="994299"/>
              <a:ext cx="5753100" cy="3220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46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0408EB-A469-924B-98D2-B14C6A5D6DE2}"/>
              </a:ext>
            </a:extLst>
          </p:cNvPr>
          <p:cNvGrpSpPr/>
          <p:nvPr/>
        </p:nvGrpSpPr>
        <p:grpSpPr>
          <a:xfrm>
            <a:off x="50180" y="1120696"/>
            <a:ext cx="356840" cy="4530185"/>
            <a:chOff x="50180" y="1120696"/>
            <a:chExt cx="356840" cy="4530185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BF853373-A575-534F-BD7A-AD056AC21F18}"/>
                </a:ext>
              </a:extLst>
            </p:cNvPr>
            <p:cNvSpPr/>
            <p:nvPr/>
          </p:nvSpPr>
          <p:spPr>
            <a:xfrm>
              <a:off x="100361" y="1120696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FFC2AC77-3FFD-DF4B-AB41-C861246A7709}"/>
                </a:ext>
              </a:extLst>
            </p:cNvPr>
            <p:cNvSpPr/>
            <p:nvPr/>
          </p:nvSpPr>
          <p:spPr>
            <a:xfrm>
              <a:off x="100360" y="2528538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A2D3E29-7C5E-D34B-A435-BD19FAEC4F09}"/>
                </a:ext>
              </a:extLst>
            </p:cNvPr>
            <p:cNvSpPr/>
            <p:nvPr/>
          </p:nvSpPr>
          <p:spPr>
            <a:xfrm>
              <a:off x="50181" y="3936380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17F9363-3E5C-4C4C-BE81-68BDC1A91388}"/>
                </a:ext>
              </a:extLst>
            </p:cNvPr>
            <p:cNvSpPr/>
            <p:nvPr/>
          </p:nvSpPr>
          <p:spPr>
            <a:xfrm>
              <a:off x="50180" y="5344222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4A1A0-8B5E-4141-90BA-D816D21759EE}"/>
              </a:ext>
            </a:extLst>
          </p:cNvPr>
          <p:cNvGrpSpPr/>
          <p:nvPr/>
        </p:nvGrpSpPr>
        <p:grpSpPr>
          <a:xfrm>
            <a:off x="1059671" y="1256349"/>
            <a:ext cx="6738129" cy="5360062"/>
            <a:chOff x="1008871" y="776896"/>
            <a:chExt cx="6165795" cy="49678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12A154-06EC-654E-9F74-017067CD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871" y="776896"/>
              <a:ext cx="6165795" cy="49678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68B988-8C48-134B-ACA1-890AD43A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7" y="994299"/>
              <a:ext cx="5753100" cy="322013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8E7538-841E-384C-A027-120893E30032}"/>
              </a:ext>
            </a:extLst>
          </p:cNvPr>
          <p:cNvCxnSpPr>
            <a:cxnSpLocks/>
          </p:cNvCxnSpPr>
          <p:nvPr/>
        </p:nvCxnSpPr>
        <p:spPr>
          <a:xfrm flipV="1">
            <a:off x="8103532" y="4908880"/>
            <a:ext cx="354236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6ED5FD-2200-394B-A073-0F2529AECDCE}"/>
              </a:ext>
            </a:extLst>
          </p:cNvPr>
          <p:cNvSpPr txBox="1"/>
          <p:nvPr/>
        </p:nvSpPr>
        <p:spPr>
          <a:xfrm>
            <a:off x="1175737" y="284453"/>
            <a:ext cx="270817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Framework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58DF0-BDFD-6943-B0B7-9061A69D0165}"/>
              </a:ext>
            </a:extLst>
          </p:cNvPr>
          <p:cNvSpPr/>
          <p:nvPr/>
        </p:nvSpPr>
        <p:spPr>
          <a:xfrm>
            <a:off x="8040032" y="3506550"/>
            <a:ext cx="3880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Bootstrap + firebase + flask[a web framework written in python]</a:t>
            </a:r>
          </a:p>
        </p:txBody>
      </p:sp>
    </p:spTree>
    <p:extLst>
      <p:ext uri="{BB962C8B-B14F-4D97-AF65-F5344CB8AC3E}">
        <p14:creationId xmlns:p14="http://schemas.microsoft.com/office/powerpoint/2010/main" val="419966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0408EB-A469-924B-98D2-B14C6A5D6DE2}"/>
              </a:ext>
            </a:extLst>
          </p:cNvPr>
          <p:cNvGrpSpPr/>
          <p:nvPr/>
        </p:nvGrpSpPr>
        <p:grpSpPr>
          <a:xfrm>
            <a:off x="50180" y="1120696"/>
            <a:ext cx="356840" cy="4530185"/>
            <a:chOff x="50180" y="1120696"/>
            <a:chExt cx="356840" cy="4530185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BF853373-A575-534F-BD7A-AD056AC21F18}"/>
                </a:ext>
              </a:extLst>
            </p:cNvPr>
            <p:cNvSpPr/>
            <p:nvPr/>
          </p:nvSpPr>
          <p:spPr>
            <a:xfrm>
              <a:off x="100361" y="1120696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FFC2AC77-3FFD-DF4B-AB41-C861246A7709}"/>
                </a:ext>
              </a:extLst>
            </p:cNvPr>
            <p:cNvSpPr/>
            <p:nvPr/>
          </p:nvSpPr>
          <p:spPr>
            <a:xfrm>
              <a:off x="100360" y="2528538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A2D3E29-7C5E-D34B-A435-BD19FAEC4F09}"/>
                </a:ext>
              </a:extLst>
            </p:cNvPr>
            <p:cNvSpPr/>
            <p:nvPr/>
          </p:nvSpPr>
          <p:spPr>
            <a:xfrm>
              <a:off x="50181" y="3936380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17F9363-3E5C-4C4C-BE81-68BDC1A91388}"/>
                </a:ext>
              </a:extLst>
            </p:cNvPr>
            <p:cNvSpPr/>
            <p:nvPr/>
          </p:nvSpPr>
          <p:spPr>
            <a:xfrm>
              <a:off x="50180" y="5344222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4A1A0-8B5E-4141-90BA-D816D21759EE}"/>
              </a:ext>
            </a:extLst>
          </p:cNvPr>
          <p:cNvGrpSpPr/>
          <p:nvPr/>
        </p:nvGrpSpPr>
        <p:grpSpPr>
          <a:xfrm>
            <a:off x="1059671" y="1256349"/>
            <a:ext cx="6738129" cy="5360062"/>
            <a:chOff x="1008871" y="776896"/>
            <a:chExt cx="6165795" cy="49678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12A154-06EC-654E-9F74-017067CD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871" y="776896"/>
              <a:ext cx="6165795" cy="49678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68B988-8C48-134B-ACA1-890AD43A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7" y="994299"/>
              <a:ext cx="5753100" cy="322013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8E7538-841E-384C-A027-120893E30032}"/>
              </a:ext>
            </a:extLst>
          </p:cNvPr>
          <p:cNvCxnSpPr>
            <a:cxnSpLocks/>
          </p:cNvCxnSpPr>
          <p:nvPr/>
        </p:nvCxnSpPr>
        <p:spPr>
          <a:xfrm flipV="1">
            <a:off x="8103532" y="4908880"/>
            <a:ext cx="354236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6ED5FD-2200-394B-A073-0F2529AECDCE}"/>
              </a:ext>
            </a:extLst>
          </p:cNvPr>
          <p:cNvSpPr txBox="1"/>
          <p:nvPr/>
        </p:nvSpPr>
        <p:spPr>
          <a:xfrm>
            <a:off x="1175737" y="284453"/>
            <a:ext cx="31041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Data </a:t>
            </a:r>
            <a:r>
              <a:rPr lang="en-US" sz="4000" b="1" dirty="0" err="1"/>
              <a:t>formate</a:t>
            </a:r>
            <a:endParaRPr lang="en-US" sz="4000" b="1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58DF0-BDFD-6943-B0B7-9061A69D0165}"/>
              </a:ext>
            </a:extLst>
          </p:cNvPr>
          <p:cNvSpPr/>
          <p:nvPr/>
        </p:nvSpPr>
        <p:spPr>
          <a:xfrm>
            <a:off x="8103532" y="2681867"/>
            <a:ext cx="38808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Query methods</a:t>
            </a:r>
          </a:p>
          <a:p>
            <a:endParaRPr lang="en-US" sz="2400" dirty="0"/>
          </a:p>
          <a:p>
            <a:r>
              <a:rPr lang="en-US" sz="2000" dirty="0"/>
              <a:t>result =</a:t>
            </a:r>
            <a:r>
              <a:rPr lang="en-US" sz="2000" dirty="0" err="1"/>
              <a:t>firebase_search.get</a:t>
            </a:r>
            <a:r>
              <a:rPr lang="en-US" sz="2000" dirty="0"/>
              <a:t>('/', ’’)</a:t>
            </a:r>
          </a:p>
          <a:p>
            <a:endParaRPr lang="en-US" sz="2000" dirty="0"/>
          </a:p>
          <a:p>
            <a:r>
              <a:rPr lang="en-US" sz="2000" dirty="0" err="1"/>
              <a:t>firebase_savesSearch.post</a:t>
            </a:r>
            <a:r>
              <a:rPr lang="en-US" sz="2000" dirty="0"/>
              <a:t>('/'+</a:t>
            </a:r>
            <a:r>
              <a:rPr lang="en-US" sz="2000" dirty="0" err="1"/>
              <a:t>username,item</a:t>
            </a:r>
            <a:r>
              <a:rPr lang="en-US" sz="20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54A79-4859-8E4E-9CEE-76D56C97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21" y="1489178"/>
            <a:ext cx="6305920" cy="34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1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0408EB-A469-924B-98D2-B14C6A5D6DE2}"/>
              </a:ext>
            </a:extLst>
          </p:cNvPr>
          <p:cNvGrpSpPr/>
          <p:nvPr/>
        </p:nvGrpSpPr>
        <p:grpSpPr>
          <a:xfrm>
            <a:off x="50180" y="1120696"/>
            <a:ext cx="356840" cy="4530185"/>
            <a:chOff x="50180" y="1120696"/>
            <a:chExt cx="356840" cy="4530185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BF853373-A575-534F-BD7A-AD056AC21F18}"/>
                </a:ext>
              </a:extLst>
            </p:cNvPr>
            <p:cNvSpPr/>
            <p:nvPr/>
          </p:nvSpPr>
          <p:spPr>
            <a:xfrm>
              <a:off x="100361" y="1120696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FFC2AC77-3FFD-DF4B-AB41-C861246A7709}"/>
                </a:ext>
              </a:extLst>
            </p:cNvPr>
            <p:cNvSpPr/>
            <p:nvPr/>
          </p:nvSpPr>
          <p:spPr>
            <a:xfrm>
              <a:off x="100360" y="2528538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A2D3E29-7C5E-D34B-A435-BD19FAEC4F09}"/>
                </a:ext>
              </a:extLst>
            </p:cNvPr>
            <p:cNvSpPr/>
            <p:nvPr/>
          </p:nvSpPr>
          <p:spPr>
            <a:xfrm>
              <a:off x="50181" y="3936380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17F9363-3E5C-4C4C-BE81-68BDC1A91388}"/>
                </a:ext>
              </a:extLst>
            </p:cNvPr>
            <p:cNvSpPr/>
            <p:nvPr/>
          </p:nvSpPr>
          <p:spPr>
            <a:xfrm>
              <a:off x="50180" y="5344222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4A1A0-8B5E-4141-90BA-D816D21759EE}"/>
              </a:ext>
            </a:extLst>
          </p:cNvPr>
          <p:cNvGrpSpPr/>
          <p:nvPr/>
        </p:nvGrpSpPr>
        <p:grpSpPr>
          <a:xfrm>
            <a:off x="1059671" y="1256349"/>
            <a:ext cx="6738129" cy="5360062"/>
            <a:chOff x="1008871" y="776896"/>
            <a:chExt cx="6165795" cy="49678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12A154-06EC-654E-9F74-017067CD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871" y="776896"/>
              <a:ext cx="6165795" cy="49678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68B988-8C48-134B-ACA1-890AD43A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7" y="994299"/>
              <a:ext cx="5753100" cy="322013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8E7538-841E-384C-A027-120893E30032}"/>
              </a:ext>
            </a:extLst>
          </p:cNvPr>
          <p:cNvCxnSpPr>
            <a:cxnSpLocks/>
          </p:cNvCxnSpPr>
          <p:nvPr/>
        </p:nvCxnSpPr>
        <p:spPr>
          <a:xfrm flipV="1">
            <a:off x="8103532" y="4908880"/>
            <a:ext cx="354236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6ED5FD-2200-394B-A073-0F2529AECDCE}"/>
              </a:ext>
            </a:extLst>
          </p:cNvPr>
          <p:cNvSpPr txBox="1"/>
          <p:nvPr/>
        </p:nvSpPr>
        <p:spPr>
          <a:xfrm>
            <a:off x="1175737" y="284453"/>
            <a:ext cx="573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Fnished</a:t>
            </a:r>
            <a:r>
              <a:rPr lang="en-US" sz="4000" b="1" dirty="0"/>
              <a:t> by Ruotian Jiang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58DF0-BDFD-6943-B0B7-9061A69D0165}"/>
              </a:ext>
            </a:extLst>
          </p:cNvPr>
          <p:cNvSpPr/>
          <p:nvPr/>
        </p:nvSpPr>
        <p:spPr>
          <a:xfrm>
            <a:off x="8049550" y="2414350"/>
            <a:ext cx="38808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 in and sign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dirty="0"/>
              <a:t>Keyword search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s" sz="2400" dirty="0"/>
              <a:t>Note and delete</a:t>
            </a:r>
            <a:r>
              <a:rPr lang="zh-Hans" altLang="en-US" sz="2400" dirty="0"/>
              <a:t> </a:t>
            </a:r>
            <a:r>
              <a:rPr lang="en-US" altLang="zh-Hans" sz="2400" dirty="0"/>
              <a:t>search</a:t>
            </a:r>
            <a:r>
              <a:rPr lang="zh-Hans" altLang="en-US" sz="2400" dirty="0"/>
              <a:t> </a:t>
            </a:r>
            <a:r>
              <a:rPr lang="en-US" altLang="zh-Hans" sz="2400" dirty="0"/>
              <a:t>history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9639A-23A5-924B-BF6A-EB4F4083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20" y="1503233"/>
            <a:ext cx="6301913" cy="3474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13E23-A461-F548-8A09-7DB1DF684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66" y="1439733"/>
            <a:ext cx="6338223" cy="35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66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0408EB-A469-924B-98D2-B14C6A5D6DE2}"/>
              </a:ext>
            </a:extLst>
          </p:cNvPr>
          <p:cNvGrpSpPr/>
          <p:nvPr/>
        </p:nvGrpSpPr>
        <p:grpSpPr>
          <a:xfrm>
            <a:off x="50180" y="1120696"/>
            <a:ext cx="356840" cy="4530185"/>
            <a:chOff x="50180" y="1120696"/>
            <a:chExt cx="356840" cy="4530185"/>
          </a:xfrm>
        </p:grpSpPr>
        <p:sp>
          <p:nvSpPr>
            <p:cNvPr id="4" name="Donut 3">
              <a:extLst>
                <a:ext uri="{FF2B5EF4-FFF2-40B4-BE49-F238E27FC236}">
                  <a16:creationId xmlns:a16="http://schemas.microsoft.com/office/drawing/2014/main" id="{BF853373-A575-534F-BD7A-AD056AC21F18}"/>
                </a:ext>
              </a:extLst>
            </p:cNvPr>
            <p:cNvSpPr/>
            <p:nvPr/>
          </p:nvSpPr>
          <p:spPr>
            <a:xfrm>
              <a:off x="100361" y="1120696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FFC2AC77-3FFD-DF4B-AB41-C861246A7709}"/>
                </a:ext>
              </a:extLst>
            </p:cNvPr>
            <p:cNvSpPr/>
            <p:nvPr/>
          </p:nvSpPr>
          <p:spPr>
            <a:xfrm>
              <a:off x="100360" y="2528538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Donut 5">
              <a:extLst>
                <a:ext uri="{FF2B5EF4-FFF2-40B4-BE49-F238E27FC236}">
                  <a16:creationId xmlns:a16="http://schemas.microsoft.com/office/drawing/2014/main" id="{9A2D3E29-7C5E-D34B-A435-BD19FAEC4F09}"/>
                </a:ext>
              </a:extLst>
            </p:cNvPr>
            <p:cNvSpPr/>
            <p:nvPr/>
          </p:nvSpPr>
          <p:spPr>
            <a:xfrm>
              <a:off x="50181" y="3936380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Donut 6">
              <a:extLst>
                <a:ext uri="{FF2B5EF4-FFF2-40B4-BE49-F238E27FC236}">
                  <a16:creationId xmlns:a16="http://schemas.microsoft.com/office/drawing/2014/main" id="{617F9363-3E5C-4C4C-BE81-68BDC1A91388}"/>
                </a:ext>
              </a:extLst>
            </p:cNvPr>
            <p:cNvSpPr/>
            <p:nvPr/>
          </p:nvSpPr>
          <p:spPr>
            <a:xfrm>
              <a:off x="50180" y="5344222"/>
              <a:ext cx="306659" cy="306659"/>
            </a:xfrm>
            <a:prstGeom prst="donu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4A1A0-8B5E-4141-90BA-D816D21759EE}"/>
              </a:ext>
            </a:extLst>
          </p:cNvPr>
          <p:cNvGrpSpPr/>
          <p:nvPr/>
        </p:nvGrpSpPr>
        <p:grpSpPr>
          <a:xfrm>
            <a:off x="1059671" y="1256349"/>
            <a:ext cx="6738129" cy="5360062"/>
            <a:chOff x="1008871" y="776896"/>
            <a:chExt cx="6165795" cy="49678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12A154-06EC-654E-9F74-017067CD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871" y="776896"/>
              <a:ext cx="6165795" cy="49678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68B988-8C48-134B-ACA1-890AD43A4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237" y="994299"/>
              <a:ext cx="5753100" cy="322013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8E7538-841E-384C-A027-120893E30032}"/>
              </a:ext>
            </a:extLst>
          </p:cNvPr>
          <p:cNvCxnSpPr>
            <a:cxnSpLocks/>
          </p:cNvCxnSpPr>
          <p:nvPr/>
        </p:nvCxnSpPr>
        <p:spPr>
          <a:xfrm flipV="1">
            <a:off x="8103532" y="4908880"/>
            <a:ext cx="354236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6ED5FD-2200-394B-A073-0F2529AECDCE}"/>
              </a:ext>
            </a:extLst>
          </p:cNvPr>
          <p:cNvSpPr txBox="1"/>
          <p:nvPr/>
        </p:nvSpPr>
        <p:spPr>
          <a:xfrm>
            <a:off x="1175737" y="284453"/>
            <a:ext cx="47424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/>
              <a:t>Fnished</a:t>
            </a:r>
            <a:r>
              <a:rPr lang="en-US" sz="4000" b="1" dirty="0"/>
              <a:t> by </a:t>
            </a:r>
            <a:r>
              <a:rPr lang="en-US" sz="4000" b="1" dirty="0" err="1"/>
              <a:t>Yuqiu</a:t>
            </a:r>
            <a:r>
              <a:rPr lang="en-US" sz="4000" b="1" dirty="0"/>
              <a:t> He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58DF0-BDFD-6943-B0B7-9061A69D0165}"/>
              </a:ext>
            </a:extLst>
          </p:cNvPr>
          <p:cNvSpPr/>
          <p:nvPr/>
        </p:nvSpPr>
        <p:spPr>
          <a:xfrm>
            <a:off x="8049550" y="2414350"/>
            <a:ext cx="38808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Front-end design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Facet</a:t>
            </a:r>
            <a:r>
              <a:rPr lang="zh-Hans" altLang="en-US" sz="2400" dirty="0"/>
              <a:t> </a:t>
            </a:r>
            <a:r>
              <a:rPr lang="en-US" altLang="zh-Hans" sz="2400" dirty="0"/>
              <a:t>search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Save</a:t>
            </a:r>
            <a:r>
              <a:rPr lang="zh-Hans" altLang="en-US" sz="2400" dirty="0"/>
              <a:t> </a:t>
            </a:r>
            <a:r>
              <a:rPr lang="en-US" altLang="zh-Hans" sz="2400" dirty="0"/>
              <a:t>search</a:t>
            </a:r>
            <a:r>
              <a:rPr lang="zh-Hans" altLang="en-US" sz="2400" dirty="0"/>
              <a:t> </a:t>
            </a:r>
            <a:r>
              <a:rPr lang="en-US" altLang="zh-Hans" sz="2400" dirty="0"/>
              <a:t>history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9639A-23A5-924B-BF6A-EB4F4083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20" y="1503233"/>
            <a:ext cx="6301913" cy="34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8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503</TotalTime>
  <Words>83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华文楷体</vt:lpstr>
      <vt:lpstr>Al Bayan Plain</vt:lpstr>
      <vt:lpstr>Arial</vt:lpstr>
      <vt:lpstr>Calibri</vt:lpstr>
      <vt:lpstr>Franklin Gothic Book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Ruotian Jiang</dc:creator>
  <cp:lastModifiedBy>Ruotian Jiang</cp:lastModifiedBy>
  <cp:revision>23</cp:revision>
  <dcterms:created xsi:type="dcterms:W3CDTF">2018-01-31T00:06:56Z</dcterms:created>
  <dcterms:modified xsi:type="dcterms:W3CDTF">2018-04-24T00:16:46Z</dcterms:modified>
</cp:coreProperties>
</file>